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4" r:id="rId9"/>
    <p:sldId id="262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70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F320FA1-48A5-494C-BCE1-D184DCB2B914}" type="datetimeFigureOut">
              <a:rPr lang="ru-RU" smtClean="0"/>
              <a:pPr/>
              <a:t>09.12.2014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7853190-4D3E-4B65-BE0B-428DC6AE3D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320FA1-48A5-494C-BCE1-D184DCB2B914}" type="datetimeFigureOut">
              <a:rPr lang="ru-RU" smtClean="0"/>
              <a:pPr/>
              <a:t>09.12.2014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853190-4D3E-4B65-BE0B-428DC6AE3D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320FA1-48A5-494C-BCE1-D184DCB2B914}" type="datetimeFigureOut">
              <a:rPr lang="ru-RU" smtClean="0"/>
              <a:pPr/>
              <a:t>09.12.2014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853190-4D3E-4B65-BE0B-428DC6AE3D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320FA1-48A5-494C-BCE1-D184DCB2B914}" type="datetimeFigureOut">
              <a:rPr lang="ru-RU" smtClean="0"/>
              <a:pPr/>
              <a:t>09.12.2014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853190-4D3E-4B65-BE0B-428DC6AE3D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320FA1-48A5-494C-BCE1-D184DCB2B914}" type="datetimeFigureOut">
              <a:rPr lang="ru-RU" smtClean="0"/>
              <a:pPr/>
              <a:t>09.12.2014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853190-4D3E-4B65-BE0B-428DC6AE3D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320FA1-48A5-494C-BCE1-D184DCB2B914}" type="datetimeFigureOut">
              <a:rPr lang="ru-RU" smtClean="0"/>
              <a:pPr/>
              <a:t>09.12.2014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853190-4D3E-4B65-BE0B-428DC6AE3D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320FA1-48A5-494C-BCE1-D184DCB2B914}" type="datetimeFigureOut">
              <a:rPr lang="ru-RU" smtClean="0"/>
              <a:pPr/>
              <a:t>09.12.2014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853190-4D3E-4B65-BE0B-428DC6AE3D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320FA1-48A5-494C-BCE1-D184DCB2B914}" type="datetimeFigureOut">
              <a:rPr lang="ru-RU" smtClean="0"/>
              <a:pPr/>
              <a:t>09.12.2014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853190-4D3E-4B65-BE0B-428DC6AE3D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320FA1-48A5-494C-BCE1-D184DCB2B914}" type="datetimeFigureOut">
              <a:rPr lang="ru-RU" smtClean="0"/>
              <a:pPr/>
              <a:t>09.12.2014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853190-4D3E-4B65-BE0B-428DC6AE3D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DF320FA1-48A5-494C-BCE1-D184DCB2B914}" type="datetimeFigureOut">
              <a:rPr lang="ru-RU" smtClean="0"/>
              <a:pPr/>
              <a:t>09.12.2014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7853190-4D3E-4B65-BE0B-428DC6AE3D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F320FA1-48A5-494C-BCE1-D184DCB2B914}" type="datetimeFigureOut">
              <a:rPr lang="ru-RU" smtClean="0"/>
              <a:pPr/>
              <a:t>09.12.2014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7853190-4D3E-4B65-BE0B-428DC6AE3D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DF320FA1-48A5-494C-BCE1-D184DCB2B914}" type="datetimeFigureOut">
              <a:rPr lang="ru-RU" smtClean="0"/>
              <a:pPr/>
              <a:t>09.12.2014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47853190-4D3E-4B65-BE0B-428DC6AE3DA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Окружающий мир</a:t>
            </a:r>
            <a:endParaRPr lang="ru-RU" sz="6600" dirty="0">
              <a:solidFill>
                <a:srgbClr val="92D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4" name="Picture 6" descr="http://4.bp.blogspot.com/-Yu9-hnAF_Z4/Uhm906ggm5I/AAAAAAAAJfA/0eUiPwibFS0/s1600/%D0%96%D0%B5%D0%BD%D1%8C%D1%88%D0%B5%D0%BD%D1%8C+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15402"/>
            <a:ext cx="4000496" cy="4042597"/>
          </a:xfrm>
          <a:prstGeom prst="rect">
            <a:avLst/>
          </a:prstGeom>
          <a:noFill/>
        </p:spPr>
      </p:pic>
      <p:pic>
        <p:nvPicPr>
          <p:cNvPr id="22536" name="Picture 8" descr="http://mirbambuka.com/images/phyllostachys-aureosulcata-aureocaulis/bambuk-phyllostachys-aureosulcata-aureocaulis-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1"/>
            <a:ext cx="5000628" cy="373878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0" y="2143116"/>
            <a:ext cx="29289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женьшень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43372" y="3714752"/>
            <a:ext cx="24288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бамбук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www.ewavestenie.net/priroda/stromy/brez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0"/>
            <a:ext cx="628192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forum.derev-grad.ru/resources/derevo-ryabina/598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42852"/>
            <a:ext cx="7000924" cy="61841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urologia-med.ru/uploads/posts/2011-11/1321871249_osina2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500042"/>
            <a:ext cx="8498601" cy="56436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astrooracle.ru/pages/znakiisimvoli/i/iv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214290"/>
            <a:ext cx="4978257" cy="6643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st.yuterra.ru/upload/images/30/54/12454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0"/>
            <a:ext cx="6357982" cy="63579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hq-wallpapers.ru/wallpapers/13/hq-wallpapers_ru_flowers_60815_1920x1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71480"/>
            <a:ext cx="9280676" cy="52149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tvorisad.ru/images/malina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214290"/>
            <a:ext cx="6759875" cy="5786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zhurnal-mitra-d.1gb.ru/wp-content/uploads/2013/04/1248_9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57166"/>
            <a:ext cx="8175984" cy="61436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art.nolinsk.ru/uploads/10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19" y="285728"/>
            <a:ext cx="8319247" cy="59293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idx="1"/>
          </p:nvPr>
        </p:nvSpPr>
        <p:spPr>
          <a:xfrm>
            <a:off x="0" y="142852"/>
            <a:ext cx="8229600" cy="557216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Посмотри, мой милый друг,  </a:t>
            </a:r>
          </a:p>
          <a:p>
            <a:pPr>
              <a:buNone/>
            </a:pPr>
            <a:r>
              <a:rPr lang="ru-RU" dirty="0" smtClean="0"/>
              <a:t>Что находится вокруг?</a:t>
            </a:r>
            <a:br>
              <a:rPr lang="ru-RU" dirty="0" smtClean="0"/>
            </a:br>
            <a:r>
              <a:rPr lang="ru-RU" dirty="0" smtClean="0"/>
              <a:t>Небо светло-голубое,</a:t>
            </a:r>
            <a:br>
              <a:rPr lang="ru-RU" dirty="0" smtClean="0"/>
            </a:br>
            <a:r>
              <a:rPr lang="ru-RU" dirty="0" smtClean="0"/>
              <a:t>Солнце светит золотое,</a:t>
            </a:r>
            <a:br>
              <a:rPr lang="ru-RU" dirty="0" smtClean="0"/>
            </a:br>
            <a:r>
              <a:rPr lang="ru-RU" dirty="0" smtClean="0"/>
              <a:t>Ветер листьями играет,</a:t>
            </a:r>
            <a:br>
              <a:rPr lang="ru-RU" dirty="0" smtClean="0"/>
            </a:br>
            <a:r>
              <a:rPr lang="ru-RU" dirty="0" smtClean="0"/>
              <a:t>Тучка в небе проплывает.</a:t>
            </a:r>
            <a:br>
              <a:rPr lang="ru-RU" dirty="0" smtClean="0"/>
            </a:br>
            <a:r>
              <a:rPr lang="ru-RU" dirty="0" smtClean="0"/>
              <a:t>А за городом река,</a:t>
            </a:r>
          </a:p>
          <a:p>
            <a:pPr>
              <a:buNone/>
            </a:pPr>
            <a:r>
              <a:rPr lang="ru-RU" dirty="0" smtClean="0"/>
              <a:t>На лугу растет трава</a:t>
            </a:r>
            <a:br>
              <a:rPr lang="ru-RU" dirty="0" smtClean="0"/>
            </a:br>
            <a:r>
              <a:rPr lang="ru-RU" dirty="0" smtClean="0"/>
              <a:t>Горы, воздух и листва,</a:t>
            </a:r>
            <a:br>
              <a:rPr lang="ru-RU" dirty="0" smtClean="0"/>
            </a:br>
            <a:r>
              <a:rPr lang="ru-RU" dirty="0" smtClean="0"/>
              <a:t>Птицы, звери и леса,</a:t>
            </a:r>
            <a:br>
              <a:rPr lang="ru-RU" dirty="0" smtClean="0"/>
            </a:br>
            <a:r>
              <a:rPr lang="ru-RU" dirty="0" smtClean="0"/>
              <a:t>Гром, туманы и роса.</a:t>
            </a:r>
            <a:br>
              <a:rPr lang="ru-RU" dirty="0" smtClean="0"/>
            </a:br>
            <a:r>
              <a:rPr lang="ru-RU" dirty="0" smtClean="0"/>
              <a:t>Человек и время года –</a:t>
            </a:r>
            <a:br>
              <a:rPr lang="ru-RU" dirty="0" smtClean="0"/>
            </a:br>
            <a:r>
              <a:rPr lang="ru-RU" dirty="0" smtClean="0"/>
              <a:t>Это всё вокруг … природа</a:t>
            </a:r>
          </a:p>
          <a:p>
            <a:endParaRPr lang="ru-RU" dirty="0"/>
          </a:p>
        </p:txBody>
      </p:sp>
      <p:pic>
        <p:nvPicPr>
          <p:cNvPr id="1026" name="Picture 2" descr="http://www.sunhome.ru/UsersGallery/wallpapers/79/besplatnie-oboi-krasota-priro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116" y="4317603"/>
            <a:ext cx="4067884" cy="25403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142976" y="0"/>
          <a:ext cx="7500990" cy="6345171"/>
        </p:xfrm>
        <a:graphic>
          <a:graphicData uri="http://schemas.openxmlformats.org/drawingml/2006/table">
            <a:tbl>
              <a:tblPr/>
              <a:tblGrid>
                <a:gridCol w="2178505"/>
                <a:gridCol w="3156356"/>
                <a:gridCol w="2166129"/>
              </a:tblGrid>
              <a:tr h="6423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деревья</a:t>
                      </a:r>
                      <a:endParaRPr lang="ru-RU" sz="2800" b="1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кустарники</a:t>
                      </a:r>
                      <a:endParaRPr lang="ru-RU" sz="2800" b="1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1" dirty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травы</a:t>
                      </a:r>
                      <a:endParaRPr lang="ru-RU" sz="3200" b="1" dirty="0">
                        <a:solidFill>
                          <a:srgbClr val="00B05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441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 dirty="0" smtClean="0">
                          <a:latin typeface="Times New Roman"/>
                          <a:ea typeface="Times New Roman"/>
                          <a:cs typeface="Times New Roman"/>
                        </a:rPr>
                        <a:t>Береза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400" dirty="0" smtClean="0">
                          <a:latin typeface="Times New Roman"/>
                          <a:ea typeface="Times New Roman"/>
                          <a:cs typeface="Times New Roman"/>
                        </a:rPr>
                        <a:t>Осина</a:t>
                      </a:r>
                      <a:endParaRPr lang="ru-RU" sz="4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400" dirty="0" smtClean="0">
                          <a:latin typeface="Times New Roman"/>
                          <a:ea typeface="Times New Roman"/>
                          <a:cs typeface="Times New Roman"/>
                        </a:rPr>
                        <a:t>Ива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400" dirty="0" smtClean="0">
                          <a:latin typeface="Times New Roman"/>
                          <a:ea typeface="Times New Roman"/>
                          <a:cs typeface="Times New Roman"/>
                        </a:rPr>
                        <a:t>Ель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400" dirty="0" smtClean="0">
                          <a:latin typeface="Times New Roman"/>
                          <a:ea typeface="Times New Roman"/>
                          <a:cs typeface="Times New Roman"/>
                        </a:rPr>
                        <a:t>Сирень</a:t>
                      </a:r>
                      <a:endParaRPr lang="ru-RU" sz="3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dirty="0" smtClean="0">
                          <a:latin typeface="Times New Roman"/>
                          <a:ea typeface="Times New Roman"/>
                          <a:cs typeface="Times New Roman"/>
                        </a:rPr>
                        <a:t>Малина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000" dirty="0" smtClean="0">
                          <a:latin typeface="Times New Roman"/>
                          <a:ea typeface="Times New Roman"/>
                          <a:cs typeface="Times New Roman"/>
                        </a:rPr>
                        <a:t>Рябина</a:t>
                      </a:r>
                      <a:endParaRPr lang="ru-RU" sz="4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Times New Roman"/>
                          <a:ea typeface="Times New Roman"/>
                          <a:cs typeface="Times New Roman"/>
                        </a:rPr>
                        <a:t>Одуванчик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atin typeface="Times New Roman"/>
                          <a:ea typeface="Times New Roman"/>
                          <a:cs typeface="Times New Roman"/>
                        </a:rPr>
                        <a:t>Подснежник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0" y="580315"/>
            <a:ext cx="9144000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Закончи предложение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Сегодня я узнал…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Было интересно   … ,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Мне было трудно…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понял, что…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меня получилось …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смог…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Меня удивило…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Мне захотелось…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volna.org/images/3771/225/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3982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4" name="Picture 4" descr="http://earth-chronicles.ru/Publications_9/6/11/7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8080" cy="6858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714348" y="1714488"/>
            <a:ext cx="77867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Лес и вода – брат и сестра</a:t>
            </a:r>
            <a:endParaRPr lang="ru-RU" sz="4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www.ufostation.net/images/news/2012/rasteni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808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7158" y="714356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8000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Растение</a:t>
            </a:r>
            <a:endParaRPr lang="ru-RU" sz="8000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1481329"/>
            <a:ext cx="8401080" cy="3733622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дуб, береза, эвкалипт, сосна,</a:t>
            </a:r>
          </a:p>
          <a:p>
            <a:pPr algn="ctr"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ель, 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88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 группа</a:t>
            </a:r>
            <a:endParaRPr lang="ru-RU" sz="8800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28860" y="5000636"/>
            <a:ext cx="51435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одуванчик</a:t>
            </a:r>
            <a:endParaRPr lang="ru-RU" sz="8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2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italic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flower-post.ru/images/flowers_sprav/clauses/859_evkalipt-eucalyptus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0"/>
            <a:ext cx="450056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эвкалипт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орешник, можжевельник, смородина, малина,  сирень, шиповник, 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8800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 группа</a:t>
            </a:r>
            <a:endParaRPr lang="ru-RU" sz="8800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488" y="5572140"/>
            <a:ext cx="350046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береза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2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http://mir-yagod.ru/wp-content/uploads/2011/03/mozevilnik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94212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5357826"/>
            <a:ext cx="46434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можжевельник</a:t>
            </a:r>
            <a:endParaRPr lang="ru-RU" sz="4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подорожник, одуванчик, женьшень, крапива, ромашка, колокольчик, 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88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3 группа</a:t>
            </a:r>
            <a:endParaRPr lang="ru-RU" sz="8800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00562" y="4214818"/>
            <a:ext cx="41434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сирень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77</TotalTime>
  <Words>111</Words>
  <Application>Microsoft Office PowerPoint</Application>
  <PresentationFormat>Экран (4:3)</PresentationFormat>
  <Paragraphs>43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Открытая</vt:lpstr>
      <vt:lpstr>Окружающий мир</vt:lpstr>
      <vt:lpstr>Слайд 2</vt:lpstr>
      <vt:lpstr>Слайд 3</vt:lpstr>
      <vt:lpstr>Растение</vt:lpstr>
      <vt:lpstr>1 группа</vt:lpstr>
      <vt:lpstr>Слайд 6</vt:lpstr>
      <vt:lpstr>2 группа</vt:lpstr>
      <vt:lpstr>Слайд 8</vt:lpstr>
      <vt:lpstr>3 группа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AlexSoft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Окружающий мир</dc:title>
  <dc:creator>DOM-2</dc:creator>
  <cp:lastModifiedBy>lisha</cp:lastModifiedBy>
  <cp:revision>9</cp:revision>
  <dcterms:created xsi:type="dcterms:W3CDTF">2014-11-13T20:54:57Z</dcterms:created>
  <dcterms:modified xsi:type="dcterms:W3CDTF">2014-12-09T04:04:20Z</dcterms:modified>
</cp:coreProperties>
</file>